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28CF7-C54C-3253-7CB3-4CB60C4B9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63E176-0152-1EB9-B130-312E601D1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FAE6B-127E-B337-0AD1-96BED4F09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5E608-905C-2142-2365-F68EB7F95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68622-57FF-B5F0-4011-D23C810B4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6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6F263-9A0A-3394-3F1F-6C5F8D328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5FFEF5-760B-0BB1-28DC-68D43894F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F539A-7EBC-768A-374D-3E568BE327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D2046-7AA0-ACCC-813F-F0045C6B0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43A9D-CF35-58E9-CEF7-84CD752F4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7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6EEB20-7BAE-8163-AF11-357FD764FC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D173BD-0918-77CD-3BC5-870F618AF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AB18A-E29B-AB92-E36C-D19006B4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034D9-0416-B27F-B018-5988B84EC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91FF6-4797-6F7F-6750-554277416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6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54781-A465-F143-A98C-94FD82413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11094-0A62-2805-2C56-EAB66E3F8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DF6B2-DE75-AA42-1BA3-56A152E325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95C1A-D479-0105-5ABD-2C9F2D4E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AE42D-29E2-AB5A-9D0B-9821D21D8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85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0A9C5-0C47-1DBF-A9F1-8826C3600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B4216-49BB-98ED-9B94-654F19938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7736-AC8A-3EB8-57D1-2A9C7AAC8F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5BB55-6273-FBEF-64A3-8CF306288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9087E-17BE-555C-DF0C-0F4361521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9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11663-53A1-9E1F-5617-88CF82EC9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1D5E3-ECCA-B4D2-2633-7957691A33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F5196-CC99-5011-B2D0-B4E6A682F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8BA26-119C-CCCD-E391-AEF50B6FD7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A14F4A-53BC-F382-885A-E89A76632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50453-2D7E-EDE2-4C30-876DA9F06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3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1600-9375-445B-F52D-49C2D79AB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504FE-0E7A-7AAD-AA62-68B5061F0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C0743-5AE4-C8DB-E431-9BF89F98C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F135F8-5672-C883-5700-82CCEB25C8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143E3C-1062-3C3B-33DC-9DE599968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44B81D-1D0D-2B34-ACE9-647404B672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2B9CA9-FB5C-6A3F-A8C9-5A2303657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F8827A-8D6A-6027-36D4-A09116C3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1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B2320-BF86-B4C0-4C77-57A8A14FA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BF2AEC-90F1-FF9D-116C-F8E796EDE9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0F28E-A8F5-AFB5-B659-0E7A774C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0AFD6F-07FF-B36A-B355-6F5489218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3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62561D-609B-41C4-03F7-C9EB1C339C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77B401-DFF1-9E83-1AFF-E5EC0ACD1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7D21B-F5D7-5E07-AD0D-285590E6D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68E2-3E1C-4942-B972-676EF9962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3E5FE-9809-AA0D-0068-8D2879739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5EC551-67C4-F4E7-1910-F519BF904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6D973-5346-1585-DF1D-4A6D81AE6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FF201-46FF-F9B5-9CC0-41835305C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CBF98-FECD-2939-6FDA-1F24F227D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2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BCDCE-1DF9-541C-B7E9-6622BFED4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5BBD72-9B7D-1B6B-5935-44F06A917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6A0AE-8309-E148-1D29-29503949B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C41A5-6FCA-36FF-6CFA-7C0597A212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B2AD8-5418-91E2-23C4-D519A6265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F095D8-FC0F-CA9B-A1E7-AA64CF34E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6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C422EEB-C18E-401D-4D14-F61D82881EC6}"/>
              </a:ext>
            </a:extLst>
          </p:cNvPr>
          <p:cNvSpPr/>
          <p:nvPr userDrawn="1"/>
        </p:nvSpPr>
        <p:spPr>
          <a:xfrm>
            <a:off x="0" y="0"/>
            <a:ext cx="12191998" cy="1280156"/>
          </a:xfrm>
          <a:prstGeom prst="rect">
            <a:avLst/>
          </a:prstGeom>
          <a:solidFill>
            <a:srgbClr val="01234D"/>
          </a:solidFill>
          <a:ln>
            <a:solidFill>
              <a:srgbClr val="5257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A44D43F-1B53-AAA9-B551-4D46D6B6290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884" y="74822"/>
            <a:ext cx="1043154" cy="104315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F3FAB85-38C0-CBC3-894D-F14B0983660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316" y="123390"/>
            <a:ext cx="884047" cy="8840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AAAF0D4-F34A-1980-C65B-0B020591390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893" y="192303"/>
            <a:ext cx="785940" cy="78594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94EFB44A-ED67-5BFE-548D-FCB7384C661F}"/>
              </a:ext>
            </a:extLst>
          </p:cNvPr>
          <p:cNvSpPr txBox="1"/>
          <p:nvPr userDrawn="1"/>
        </p:nvSpPr>
        <p:spPr>
          <a:xfrm>
            <a:off x="2575249" y="27424"/>
            <a:ext cx="5998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ordita "/>
              </a:rPr>
              <a:t>55</a:t>
            </a:r>
            <a:r>
              <a:rPr lang="en-US" b="1" baseline="30000" dirty="0">
                <a:solidFill>
                  <a:schemeClr val="bg1"/>
                </a:solidFill>
                <a:latin typeface="Gordita "/>
              </a:rPr>
              <a:t>th</a:t>
            </a:r>
            <a:r>
              <a:rPr lang="en-US" b="1" dirty="0">
                <a:solidFill>
                  <a:schemeClr val="bg1"/>
                </a:solidFill>
                <a:latin typeface="Gordita "/>
              </a:rPr>
              <a:t>   Annual Conference of </a:t>
            </a:r>
          </a:p>
          <a:p>
            <a:r>
              <a:rPr lang="en-US" b="1" dirty="0">
                <a:solidFill>
                  <a:schemeClr val="bg1"/>
                </a:solidFill>
                <a:latin typeface="Gordita "/>
              </a:rPr>
              <a:t>Orthopedic Surgeon Society of Andhra Pradesh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A2ED9E8-378E-74DB-69F2-37A19A83672D}"/>
              </a:ext>
            </a:extLst>
          </p:cNvPr>
          <p:cNvSpPr txBox="1"/>
          <p:nvPr userDrawn="1"/>
        </p:nvSpPr>
        <p:spPr>
          <a:xfrm>
            <a:off x="2601218" y="653897"/>
            <a:ext cx="63074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rdita "/>
              </a:rPr>
              <a:t>Date 6 – 8 February,2026, Venue : Kurnool Medical College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E2363BD-0C06-5137-F50F-3CB1079D47C5}"/>
              </a:ext>
            </a:extLst>
          </p:cNvPr>
          <p:cNvSpPr txBox="1"/>
          <p:nvPr userDrawn="1"/>
        </p:nvSpPr>
        <p:spPr>
          <a:xfrm>
            <a:off x="2575249" y="913340"/>
            <a:ext cx="7114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rdita "/>
              </a:rPr>
              <a:t>Organized by : Department of </a:t>
            </a:r>
            <a:r>
              <a:rPr lang="en-US" sz="1200" b="1" dirty="0" err="1">
                <a:solidFill>
                  <a:schemeClr val="bg1"/>
                </a:solidFill>
                <a:latin typeface="Gordita "/>
              </a:rPr>
              <a:t>Orthopaedics</a:t>
            </a:r>
            <a:r>
              <a:rPr lang="en-US" sz="1200" b="1" dirty="0">
                <a:solidFill>
                  <a:schemeClr val="bg1"/>
                </a:solidFill>
                <a:latin typeface="Gordita "/>
              </a:rPr>
              <a:t>, Kurnool Medical College Kurnool</a:t>
            </a:r>
          </a:p>
        </p:txBody>
      </p:sp>
      <p:sp>
        <p:nvSpPr>
          <p:cNvPr id="21" name="Freeform 13">
            <a:extLst>
              <a:ext uri="{FF2B5EF4-FFF2-40B4-BE49-F238E27FC236}">
                <a16:creationId xmlns:a16="http://schemas.microsoft.com/office/drawing/2014/main" id="{A034863C-B4F3-2506-7721-DA2D88319DB1}"/>
              </a:ext>
            </a:extLst>
          </p:cNvPr>
          <p:cNvSpPr/>
          <p:nvPr userDrawn="1"/>
        </p:nvSpPr>
        <p:spPr>
          <a:xfrm>
            <a:off x="560814" y="14255"/>
            <a:ext cx="1505561" cy="1280157"/>
          </a:xfrm>
          <a:custGeom>
            <a:avLst/>
            <a:gdLst/>
            <a:ahLst/>
            <a:cxnLst/>
            <a:rect l="l" t="t" r="r" b="b"/>
            <a:pathLst>
              <a:path w="2254612" h="1957865">
                <a:moveTo>
                  <a:pt x="0" y="0"/>
                </a:moveTo>
                <a:lnTo>
                  <a:pt x="2254612" y="0"/>
                </a:lnTo>
                <a:lnTo>
                  <a:pt x="2254612" y="1957865"/>
                </a:lnTo>
                <a:lnTo>
                  <a:pt x="0" y="1957865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t="-9937" r="-4895" b="-10857"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5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7354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Gordita 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Virinchi Vinay</dc:creator>
  <cp:lastModifiedBy>Virinchi Vinay</cp:lastModifiedBy>
  <cp:revision>2</cp:revision>
  <dcterms:created xsi:type="dcterms:W3CDTF">2026-01-11T06:24:43Z</dcterms:created>
  <dcterms:modified xsi:type="dcterms:W3CDTF">2026-01-11T09:35:17Z</dcterms:modified>
</cp:coreProperties>
</file>